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Relationship Id="rId16" Type="http://schemas.openxmlformats.org/officeDocument/2006/relationships/image" Target="../media/image185.png"/><Relationship Id="rId17" Type="http://schemas.openxmlformats.org/officeDocument/2006/relationships/image" Target="../media/image18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7510" y="3704137"/>
            <a:ext cx="5219048" cy="6171429"/>
            <a:chOff x="7097510" y="3704137"/>
            <a:chExt cx="5219048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60000">
              <a:off x="7097510" y="3704137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3827" y="1877390"/>
            <a:ext cx="5219048" cy="6171429"/>
            <a:chOff x="8693827" y="1877390"/>
            <a:chExt cx="521904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8693827" y="1877390"/>
              <a:ext cx="521904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4092" y="4013873"/>
            <a:ext cx="9666289" cy="43972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2933" y="2554110"/>
            <a:ext cx="5145674" cy="18564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86099" y="2247619"/>
            <a:ext cx="5219048" cy="6171429"/>
            <a:chOff x="8186099" y="2247619"/>
            <a:chExt cx="5219048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6099" y="2247619"/>
              <a:ext cx="521904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952" y="1912256"/>
            <a:ext cx="8702790" cy="7821632"/>
            <a:chOff x="1112952" y="1912256"/>
            <a:chExt cx="8702790" cy="782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52" y="1912256"/>
              <a:ext cx="8702790" cy="7821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6934" y="1820830"/>
            <a:ext cx="2491671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5014" y="3009411"/>
            <a:ext cx="1764781" cy="5282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3120" y="3423369"/>
            <a:ext cx="4988343" cy="3786575"/>
            <a:chOff x="10423120" y="3423369"/>
            <a:chExt cx="4988343" cy="37865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3120" y="3423369"/>
              <a:ext cx="4988343" cy="3786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93476" y="5075968"/>
            <a:ext cx="2229644" cy="133779"/>
            <a:chOff x="8193476" y="5075968"/>
            <a:chExt cx="2229644" cy="133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3476" y="5075968"/>
              <a:ext cx="2229644" cy="13377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014" y="7321137"/>
            <a:ext cx="1377489" cy="5282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23120" y="7789842"/>
            <a:ext cx="4160155" cy="2304255"/>
            <a:chOff x="10423120" y="7789842"/>
            <a:chExt cx="4160155" cy="2304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3120" y="7789842"/>
              <a:ext cx="4160155" cy="23042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9609" y="9099461"/>
            <a:ext cx="2229644" cy="133779"/>
            <a:chOff x="8189609" y="9099461"/>
            <a:chExt cx="2229644" cy="13377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">
              <a:off x="8189609" y="9099461"/>
              <a:ext cx="2229644" cy="1337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4347" y="8199720"/>
            <a:ext cx="1091684" cy="64127"/>
            <a:chOff x="5464347" y="8199720"/>
            <a:chExt cx="1091684" cy="6412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4347" y="8199720"/>
              <a:ext cx="1091684" cy="64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1819" y="7789842"/>
            <a:ext cx="3326215" cy="991310"/>
            <a:chOff x="2151819" y="7789842"/>
            <a:chExt cx="3326215" cy="9913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1819" y="7789842"/>
              <a:ext cx="3326215" cy="99131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42022" y="7338633"/>
            <a:ext cx="4378467" cy="454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87618" y="1711608"/>
            <a:ext cx="6171429" cy="2231477"/>
            <a:chOff x="2087618" y="1711608"/>
            <a:chExt cx="6171429" cy="22314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618" y="1711608"/>
              <a:ext cx="6171429" cy="22314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8466" y="2960794"/>
            <a:ext cx="6171429" cy="982291"/>
            <a:chOff x="9088466" y="2960794"/>
            <a:chExt cx="6171429" cy="9822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8466" y="2960794"/>
              <a:ext cx="6171429" cy="9822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8466" y="1711608"/>
            <a:ext cx="6171429" cy="934642"/>
            <a:chOff x="9088466" y="1711608"/>
            <a:chExt cx="6171429" cy="9346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8466" y="1711608"/>
              <a:ext cx="6171429" cy="9346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9622" y="4106762"/>
            <a:ext cx="3423865" cy="76274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46945" y="4162186"/>
            <a:ext cx="4913366" cy="6061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22056" y="4786851"/>
            <a:ext cx="6171429" cy="611321"/>
            <a:chOff x="1922056" y="4786851"/>
            <a:chExt cx="6171429" cy="6113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2056" y="4786851"/>
              <a:ext cx="6171429" cy="6113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5840" y="4853517"/>
            <a:ext cx="6171429" cy="489796"/>
            <a:chOff x="9115840" y="4853517"/>
            <a:chExt cx="6171429" cy="4897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5840" y="4853517"/>
              <a:ext cx="6171429" cy="4897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84890" y="5585025"/>
            <a:ext cx="9436699" cy="6061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56092" y="6627201"/>
            <a:ext cx="5689295" cy="6979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48994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4137" y="4191895"/>
            <a:ext cx="6229178" cy="32608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063" y="1476542"/>
            <a:ext cx="2023568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2599" y="2690265"/>
            <a:ext cx="5992739" cy="5216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3508" y="2506612"/>
            <a:ext cx="10271886" cy="5777936"/>
            <a:chOff x="523508" y="2506612"/>
            <a:chExt cx="10271886" cy="57779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508" y="2506612"/>
              <a:ext cx="10271886" cy="57779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60185" y="3409852"/>
            <a:ext cx="495789" cy="495789"/>
            <a:chOff x="6160185" y="3409852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0185" y="3409852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60185" y="5768110"/>
            <a:ext cx="495789" cy="495789"/>
            <a:chOff x="6160185" y="5768110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0185" y="576811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51797" y="4283880"/>
            <a:ext cx="495789" cy="495789"/>
            <a:chOff x="6151797" y="4283880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1797" y="42838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1797" y="6574184"/>
            <a:ext cx="495789" cy="495789"/>
            <a:chOff x="6151797" y="6574184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51797" y="657418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42560" y="7481680"/>
            <a:ext cx="495789" cy="495789"/>
            <a:chOff x="4842560" y="7481680"/>
            <a:chExt cx="495789" cy="4957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42560" y="7481680"/>
              <a:ext cx="495789" cy="4957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1797" y="7274846"/>
            <a:ext cx="495789" cy="495789"/>
            <a:chOff x="6151797" y="7274846"/>
            <a:chExt cx="495789" cy="4957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1797" y="7274846"/>
              <a:ext cx="495789" cy="4957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2336" y="4223755"/>
            <a:ext cx="635730" cy="7576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69050" y="5694298"/>
            <a:ext cx="635730" cy="7576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53595" y="6483703"/>
            <a:ext cx="635730" cy="7576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53595" y="7159974"/>
            <a:ext cx="635730" cy="7576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29412" y="7424539"/>
            <a:ext cx="635730" cy="7576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52336" y="3352710"/>
            <a:ext cx="635730" cy="757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6936" y="2792470"/>
            <a:ext cx="10693435" cy="6015057"/>
            <a:chOff x="576936" y="2792470"/>
            <a:chExt cx="10693435" cy="6015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936" y="2792470"/>
              <a:ext cx="10693435" cy="6015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063" y="1476542"/>
            <a:ext cx="199675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2599" y="2456620"/>
            <a:ext cx="6338064" cy="75528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3824" y="3251799"/>
            <a:ext cx="495789" cy="495789"/>
            <a:chOff x="1573824" y="3251799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3824" y="3251799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6192" y="4647068"/>
            <a:ext cx="495789" cy="495789"/>
            <a:chOff x="6216192" y="4647068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6192" y="4647068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21921" y="3238112"/>
            <a:ext cx="495789" cy="495789"/>
            <a:chOff x="7821921" y="3238112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1921" y="323811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16192" y="8161906"/>
            <a:ext cx="495789" cy="495789"/>
            <a:chOff x="6216192" y="8161906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16192" y="8161906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22459" y="3133943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16731" y="4556586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11432" y="8075623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2364" y="3194658"/>
            <a:ext cx="635730" cy="7576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84874" cy="5953992"/>
            <a:chOff x="540553" y="2813199"/>
            <a:chExt cx="10584874" cy="595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84874" cy="595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063" y="1476542"/>
            <a:ext cx="2777531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3659" y="3922990"/>
            <a:ext cx="6247590" cy="33472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60517" y="4666116"/>
            <a:ext cx="495789" cy="495789"/>
            <a:chOff x="2760517" y="466611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0517" y="466611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97455" y="5037192"/>
            <a:ext cx="495789" cy="495789"/>
            <a:chOff x="4597455" y="5037192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7455" y="5037192"/>
              <a:ext cx="495789" cy="495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4896" y="8271401"/>
            <a:ext cx="495789" cy="495789"/>
            <a:chOff x="10494896" y="8271401"/>
            <a:chExt cx="495789" cy="4957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4896" y="8271401"/>
              <a:ext cx="495789" cy="4957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488470" y="4951480"/>
            <a:ext cx="635730" cy="757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5972" y="8180919"/>
            <a:ext cx="635730" cy="757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5757" y="4589927"/>
            <a:ext cx="635730" cy="757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553" y="2813199"/>
            <a:ext cx="10545846" cy="5932038"/>
            <a:chOff x="540553" y="2813199"/>
            <a:chExt cx="10545846" cy="5932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53" y="2813199"/>
              <a:ext cx="10545846" cy="59320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063" y="1476542"/>
            <a:ext cx="205099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13659" y="3455700"/>
            <a:ext cx="6380094" cy="35808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2459" y="5493228"/>
            <a:ext cx="495789" cy="495789"/>
            <a:chOff x="2622459" y="5493228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2459" y="5493228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2030" y="1606636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2477" y="7679804"/>
            <a:ext cx="495789" cy="495789"/>
            <a:chOff x="7972477" y="7679804"/>
            <a:chExt cx="495789" cy="495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2477" y="7679804"/>
              <a:ext cx="495789" cy="495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73015" y="7575635"/>
            <a:ext cx="635730" cy="7576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09249" y="5406790"/>
            <a:ext cx="635730" cy="757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413" y="2383430"/>
            <a:ext cx="7494179" cy="4614631"/>
            <a:chOff x="567413" y="2383430"/>
            <a:chExt cx="7494179" cy="4614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413" y="2383430"/>
              <a:ext cx="7494179" cy="46146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063" y="1476542"/>
            <a:ext cx="3402886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318" y="7296945"/>
            <a:ext cx="6175972" cy="10107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14756" y="2592326"/>
            <a:ext cx="495789" cy="495789"/>
            <a:chOff x="3414756" y="2592326"/>
            <a:chExt cx="495789" cy="495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4756" y="2592326"/>
              <a:ext cx="495789" cy="4957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01608" y="2521230"/>
            <a:ext cx="635730" cy="757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90077" y="4114286"/>
            <a:ext cx="5508812" cy="6171429"/>
            <a:chOff x="8390077" y="4114286"/>
            <a:chExt cx="5508812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90077" y="4114286"/>
              <a:ext cx="5508812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26024" y="2292003"/>
            <a:ext cx="2199716" cy="13043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7022" y="2276911"/>
            <a:ext cx="2934251" cy="49570"/>
            <a:chOff x="1527022" y="2276911"/>
            <a:chExt cx="2934251" cy="49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2276911"/>
              <a:ext cx="2934251" cy="495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88425" y="6904916"/>
            <a:ext cx="9758794" cy="39130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1505" y="2567879"/>
            <a:ext cx="6485777" cy="15277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9323" y="6447785"/>
            <a:ext cx="9932541" cy="5741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526275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3197" y="238937"/>
            <a:ext cx="18624755" cy="94068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9698" y="7174615"/>
            <a:ext cx="8855484" cy="9596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61845" y="3862409"/>
            <a:ext cx="4508370" cy="43972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97259" y="3371312"/>
            <a:ext cx="9938657" cy="6133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83" y="1755551"/>
            <a:ext cx="1960180" cy="13043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615" y="2747527"/>
            <a:ext cx="5203806" cy="43024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2383" y="1755551"/>
            <a:ext cx="1428688" cy="13043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2607" y="2718955"/>
            <a:ext cx="7329848" cy="4326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3709" y="2326980"/>
            <a:ext cx="2491671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17041" y="3614823"/>
            <a:ext cx="4629408" cy="46491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7229" y="3342207"/>
            <a:ext cx="6171429" cy="691071"/>
            <a:chOff x="10637229" y="3342207"/>
            <a:chExt cx="6171429" cy="6910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7229" y="3342207"/>
              <a:ext cx="6171429" cy="6910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7229" y="4915161"/>
            <a:ext cx="4273710" cy="3528072"/>
            <a:chOff x="10637229" y="4915161"/>
            <a:chExt cx="4273710" cy="3528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7229" y="4915161"/>
              <a:ext cx="4273710" cy="35280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04104" y="2734747"/>
            <a:ext cx="1362866" cy="6566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3789" y="4520077"/>
            <a:ext cx="1280492" cy="4546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1755551"/>
            <a:ext cx="3554654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267" y="3117878"/>
            <a:ext cx="5607606" cy="3878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444" y="3215342"/>
            <a:ext cx="9987384" cy="4993692"/>
            <a:chOff x="785444" y="3215342"/>
            <a:chExt cx="9987384" cy="49936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444" y="3215342"/>
              <a:ext cx="9987384" cy="4993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1755551"/>
            <a:ext cx="3023163" cy="13043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92764" y="945327"/>
            <a:ext cx="5840445" cy="8938467"/>
            <a:chOff x="10092764" y="945327"/>
            <a:chExt cx="5840445" cy="8938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2764" y="945327"/>
              <a:ext cx="5840445" cy="89384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13943" y="2366485"/>
            <a:ext cx="2090204" cy="7679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92259" y="2785621"/>
            <a:ext cx="2934251" cy="49570"/>
            <a:chOff x="7392259" y="2785621"/>
            <a:chExt cx="2934251" cy="495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392259" y="27856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7276" y="2739534"/>
            <a:ext cx="141325" cy="141325"/>
            <a:chOff x="10227276" y="2739534"/>
            <a:chExt cx="141325" cy="141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7276" y="2739534"/>
              <a:ext cx="141325" cy="141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4222" y="3161677"/>
            <a:ext cx="841358" cy="6063302"/>
            <a:chOff x="9284222" y="3161677"/>
            <a:chExt cx="841358" cy="60633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5738" y="183669"/>
              <a:ext cx="1682716" cy="121266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4222" y="3161677"/>
              <a:ext cx="841358" cy="60633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92259" y="5844311"/>
            <a:ext cx="2024337" cy="131593"/>
            <a:chOff x="7392259" y="5844311"/>
            <a:chExt cx="2024337" cy="1315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7392259" y="5844311"/>
              <a:ext cx="2024337" cy="1315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84816" y="5425175"/>
            <a:ext cx="1828327" cy="7679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63687" y="9700721"/>
            <a:ext cx="2934251" cy="49570"/>
            <a:chOff x="7363687" y="9700721"/>
            <a:chExt cx="2934251" cy="495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363687" y="9700721"/>
              <a:ext cx="2934251" cy="495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5185" y="9645110"/>
            <a:ext cx="141325" cy="141325"/>
            <a:chOff x="10185185" y="9645110"/>
            <a:chExt cx="141325" cy="1413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5185" y="9645110"/>
              <a:ext cx="141325" cy="1413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0515" y="9281584"/>
            <a:ext cx="2237489" cy="76792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79920" y="2116174"/>
            <a:ext cx="5614019" cy="49570"/>
            <a:chOff x="7379920" y="2116174"/>
            <a:chExt cx="5614019" cy="495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7379920" y="2116174"/>
              <a:ext cx="5614019" cy="495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2324" y="2083606"/>
            <a:ext cx="141325" cy="141325"/>
            <a:chOff x="12942324" y="2083606"/>
            <a:chExt cx="141325" cy="1413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42324" y="2083606"/>
              <a:ext cx="141325" cy="14132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10009" y="1801265"/>
            <a:ext cx="1884960" cy="6061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83" y="1755551"/>
            <a:ext cx="3117027" cy="13043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1568" y="3671202"/>
            <a:ext cx="2071240" cy="75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9175" y="3422803"/>
            <a:ext cx="1588909" cy="985123"/>
            <a:chOff x="3369175" y="3422803"/>
            <a:chExt cx="1588909" cy="9851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9175" y="3422803"/>
              <a:ext cx="1588909" cy="985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96150" y="3472598"/>
            <a:ext cx="1420017" cy="889649"/>
            <a:chOff x="6896150" y="3472598"/>
            <a:chExt cx="1420017" cy="889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6150" y="3472598"/>
              <a:ext cx="1420017" cy="88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9971" y="3422803"/>
            <a:ext cx="1479783" cy="1008943"/>
            <a:chOff x="8539971" y="3422803"/>
            <a:chExt cx="1479783" cy="1008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9971" y="3422803"/>
              <a:ext cx="1479783" cy="10089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44193" y="4400308"/>
            <a:ext cx="1016193" cy="6061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6893" y="4366376"/>
            <a:ext cx="992879" cy="6061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3066" y="4400308"/>
            <a:ext cx="906024" cy="6061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1568" y="5737926"/>
            <a:ext cx="2090163" cy="757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78349" y="5593276"/>
            <a:ext cx="1172843" cy="791669"/>
            <a:chOff x="3578349" y="5593276"/>
            <a:chExt cx="1172843" cy="791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8349" y="5593276"/>
              <a:ext cx="1172843" cy="791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45961" y="5593276"/>
            <a:ext cx="1132289" cy="764295"/>
            <a:chOff x="5345961" y="5593276"/>
            <a:chExt cx="1132289" cy="7642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5961" y="5593276"/>
              <a:ext cx="1132289" cy="764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0967" y="5557627"/>
            <a:ext cx="1171346" cy="790658"/>
            <a:chOff x="6900967" y="5557627"/>
            <a:chExt cx="1171346" cy="7906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0967" y="5557627"/>
              <a:ext cx="1171346" cy="790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86699" y="3445038"/>
            <a:ext cx="1450813" cy="1000983"/>
            <a:chOff x="5186699" y="3445038"/>
            <a:chExt cx="1450813" cy="10009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6699" y="3445038"/>
              <a:ext cx="1450813" cy="10009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10547" y="4400308"/>
            <a:ext cx="1016193" cy="6061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26043" y="6494406"/>
            <a:ext cx="1503548" cy="6061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74519" y="6494406"/>
            <a:ext cx="1430103" cy="60615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32580" y="6494406"/>
            <a:ext cx="1372199" cy="6061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93191" y="3671202"/>
            <a:ext cx="5434262" cy="8519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50333" y="4835393"/>
            <a:ext cx="2419887" cy="559439"/>
            <a:chOff x="11450333" y="4835393"/>
            <a:chExt cx="2419887" cy="559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50333" y="4835393"/>
              <a:ext cx="2419887" cy="55943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75411" y="5737926"/>
            <a:ext cx="5820608" cy="7576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50333" y="6675258"/>
            <a:ext cx="4787082" cy="576328"/>
            <a:chOff x="11450333" y="6675258"/>
            <a:chExt cx="4787082" cy="5763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450333" y="6675258"/>
              <a:ext cx="4787082" cy="576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031" y="911649"/>
            <a:ext cx="1107333" cy="48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709" y="798082"/>
            <a:ext cx="2934251" cy="49570"/>
            <a:chOff x="948709" y="798082"/>
            <a:chExt cx="2934251" cy="495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1457" y="911649"/>
            <a:ext cx="713749" cy="480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135" y="798082"/>
            <a:ext cx="2934251" cy="49570"/>
            <a:chOff x="4555135" y="798082"/>
            <a:chExt cx="2934251" cy="495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4555135" y="798082"/>
              <a:ext cx="2934251" cy="495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45560" y="3966306"/>
            <a:ext cx="4508370" cy="43972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2305" y="4294311"/>
            <a:ext cx="6229178" cy="32608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2020-06-05T16:53:34Z</dcterms:created>
  <dcterms:modified xsi:type="dcterms:W3CDTF">2020-06-05T16:53:34Z</dcterms:modified>
</cp:coreProperties>
</file>